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60" r:id="rId5"/>
    <p:sldId id="256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sovetskiymultik.at.ua/_ph/283/2/129357471.jpg?14883225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562"/>
            <a:ext cx="9144000" cy="690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1913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www.prelest.com/files/razdel/zagotov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94"/>
            <a:ext cx="9156036" cy="686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0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interiorphoto.ru/photo/cb/cbc9612401fbdbf4744f200a90ef212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2" y="-14242"/>
            <a:ext cx="9117957" cy="687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699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thumbs.dreamstime.com/z/farm-animals-inside-fence-illustration-327102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14" y="0"/>
            <a:ext cx="9144000" cy="774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30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stihi.ru/pics/2012/11/25/1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3724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276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t.depositphotos.com/1444524/2033/i/950/depositphotos_20339857-Cute-little-slovenly-boy-taking-candies-from-t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6" y="0"/>
            <a:ext cx="9114864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01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deti-i-mama.ru/wp-content/uploads/2016/04/moidodyr-veshchi-ubegaiu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2" y="0"/>
            <a:ext cx="91004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023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45424" cy="47857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Правила аккуратного человека 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 Содержи в порядке школьные вещи.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2. Проверь, в порядке ли школьная форма.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3. Определи место одежде и обуви.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4. Любую вещь клади на место.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5. Игрушки содержи в порядке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981382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</TotalTime>
  <Words>43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Katharine</dc:creator>
  <cp:lastModifiedBy>Katharine</cp:lastModifiedBy>
  <cp:revision>4</cp:revision>
  <dcterms:created xsi:type="dcterms:W3CDTF">2017-04-15T12:40:43Z</dcterms:created>
  <dcterms:modified xsi:type="dcterms:W3CDTF">2017-04-15T13:42:41Z</dcterms:modified>
</cp:coreProperties>
</file>